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1" d="100"/>
          <a:sy n="91" d="100"/>
        </p:scale>
        <p:origin x="7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Xinyi Shen" userId="c45f212b-5789-4129-bf03-1592b57bd5dd" providerId="ADAL" clId="{C4AEC04F-85B1-4865-A444-66970615BE04}"/>
    <pc:docChg chg="undo custSel modSld">
      <pc:chgData name="Xinyi Shen" userId="c45f212b-5789-4129-bf03-1592b57bd5dd" providerId="ADAL" clId="{C4AEC04F-85B1-4865-A444-66970615BE04}" dt="2023-03-09T23:01:04.482" v="237" actId="164"/>
      <pc:docMkLst>
        <pc:docMk/>
      </pc:docMkLst>
      <pc:sldChg chg="addSp delSp modSp">
        <pc:chgData name="Xinyi Shen" userId="c45f212b-5789-4129-bf03-1592b57bd5dd" providerId="ADAL" clId="{C4AEC04F-85B1-4865-A444-66970615BE04}" dt="2023-03-09T23:01:04.482" v="237" actId="164"/>
        <pc:sldMkLst>
          <pc:docMk/>
          <pc:sldMk cId="2546751538" sldId="256"/>
        </pc:sldMkLst>
        <pc:spChg chg="add mod topLvl">
          <ac:chgData name="Xinyi Shen" userId="c45f212b-5789-4129-bf03-1592b57bd5dd" providerId="ADAL" clId="{C4AEC04F-85B1-4865-A444-66970615BE04}" dt="2023-03-09T22:57:37.900" v="186" actId="164"/>
          <ac:spMkLst>
            <pc:docMk/>
            <pc:sldMk cId="2546751538" sldId="256"/>
            <ac:spMk id="6" creationId="{2E0BF2EB-2B48-4FCE-8834-0F6C783B6632}"/>
          </ac:spMkLst>
        </pc:spChg>
        <pc:spChg chg="add mod topLvl">
          <ac:chgData name="Xinyi Shen" userId="c45f212b-5789-4129-bf03-1592b57bd5dd" providerId="ADAL" clId="{C4AEC04F-85B1-4865-A444-66970615BE04}" dt="2023-03-09T22:57:37.900" v="186" actId="164"/>
          <ac:spMkLst>
            <pc:docMk/>
            <pc:sldMk cId="2546751538" sldId="256"/>
            <ac:spMk id="7" creationId="{2C473FC8-36DB-4BE8-BB4D-147234D5C9FF}"/>
          </ac:spMkLst>
        </pc:spChg>
        <pc:spChg chg="add mod topLvl">
          <ac:chgData name="Xinyi Shen" userId="c45f212b-5789-4129-bf03-1592b57bd5dd" providerId="ADAL" clId="{C4AEC04F-85B1-4865-A444-66970615BE04}" dt="2023-03-09T22:57:37.900" v="186" actId="164"/>
          <ac:spMkLst>
            <pc:docMk/>
            <pc:sldMk cId="2546751538" sldId="256"/>
            <ac:spMk id="8" creationId="{0696652F-4833-4BBA-88AF-141CBDF4582B}"/>
          </ac:spMkLst>
        </pc:spChg>
        <pc:spChg chg="add mod topLvl">
          <ac:chgData name="Xinyi Shen" userId="c45f212b-5789-4129-bf03-1592b57bd5dd" providerId="ADAL" clId="{C4AEC04F-85B1-4865-A444-66970615BE04}" dt="2023-03-09T22:57:37.900" v="186" actId="164"/>
          <ac:spMkLst>
            <pc:docMk/>
            <pc:sldMk cId="2546751538" sldId="256"/>
            <ac:spMk id="9" creationId="{568BEB5F-A513-44A8-8947-E9EB9C4C2BB8}"/>
          </ac:spMkLst>
        </pc:spChg>
        <pc:spChg chg="add mod topLvl">
          <ac:chgData name="Xinyi Shen" userId="c45f212b-5789-4129-bf03-1592b57bd5dd" providerId="ADAL" clId="{C4AEC04F-85B1-4865-A444-66970615BE04}" dt="2023-03-09T22:57:37.900" v="186" actId="164"/>
          <ac:spMkLst>
            <pc:docMk/>
            <pc:sldMk cId="2546751538" sldId="256"/>
            <ac:spMk id="10" creationId="{8E050061-AE89-4508-A2AB-01B53A9F8151}"/>
          </ac:spMkLst>
        </pc:spChg>
        <pc:spChg chg="add mod topLvl">
          <ac:chgData name="Xinyi Shen" userId="c45f212b-5789-4129-bf03-1592b57bd5dd" providerId="ADAL" clId="{C4AEC04F-85B1-4865-A444-66970615BE04}" dt="2023-03-09T22:57:37.900" v="186" actId="164"/>
          <ac:spMkLst>
            <pc:docMk/>
            <pc:sldMk cId="2546751538" sldId="256"/>
            <ac:spMk id="11" creationId="{1CBE0EC5-EBDA-40D8-9E1C-3DAFFC1F0844}"/>
          </ac:spMkLst>
        </pc:spChg>
        <pc:spChg chg="add mod topLvl">
          <ac:chgData name="Xinyi Shen" userId="c45f212b-5789-4129-bf03-1592b57bd5dd" providerId="ADAL" clId="{C4AEC04F-85B1-4865-A444-66970615BE04}" dt="2023-03-09T22:57:37.900" v="186" actId="164"/>
          <ac:spMkLst>
            <pc:docMk/>
            <pc:sldMk cId="2546751538" sldId="256"/>
            <ac:spMk id="12" creationId="{84C94966-86AB-4E92-ABF0-E85C3A880137}"/>
          </ac:spMkLst>
        </pc:spChg>
        <pc:spChg chg="del">
          <ac:chgData name="Xinyi Shen" userId="c45f212b-5789-4129-bf03-1592b57bd5dd" providerId="ADAL" clId="{C4AEC04F-85B1-4865-A444-66970615BE04}" dt="2023-03-09T22:57:44.301" v="188" actId="478"/>
          <ac:spMkLst>
            <pc:docMk/>
            <pc:sldMk cId="2546751538" sldId="256"/>
            <ac:spMk id="33" creationId="{DE4BE3BE-3AAD-4312-A6A7-DCC4F48D4E19}"/>
          </ac:spMkLst>
        </pc:spChg>
        <pc:spChg chg="mod">
          <ac:chgData name="Xinyi Shen" userId="c45f212b-5789-4129-bf03-1592b57bd5dd" providerId="ADAL" clId="{C4AEC04F-85B1-4865-A444-66970615BE04}" dt="2023-03-09T22:57:46.088" v="189" actId="6549"/>
          <ac:spMkLst>
            <pc:docMk/>
            <pc:sldMk cId="2546751538" sldId="256"/>
            <ac:spMk id="36" creationId="{734063A5-83DA-481E-9FD0-711F869F5709}"/>
          </ac:spMkLst>
        </pc:spChg>
        <pc:spChg chg="add mod">
          <ac:chgData name="Xinyi Shen" userId="c45f212b-5789-4129-bf03-1592b57bd5dd" providerId="ADAL" clId="{C4AEC04F-85B1-4865-A444-66970615BE04}" dt="2023-03-09T23:01:04.482" v="237" actId="164"/>
          <ac:spMkLst>
            <pc:docMk/>
            <pc:sldMk cId="2546751538" sldId="256"/>
            <ac:spMk id="67" creationId="{6FA0BB60-C2E2-4A1F-A479-ACE348B1E83B}"/>
          </ac:spMkLst>
        </pc:spChg>
        <pc:spChg chg="add mod">
          <ac:chgData name="Xinyi Shen" userId="c45f212b-5789-4129-bf03-1592b57bd5dd" providerId="ADAL" clId="{C4AEC04F-85B1-4865-A444-66970615BE04}" dt="2023-03-09T23:01:04.482" v="237" actId="164"/>
          <ac:spMkLst>
            <pc:docMk/>
            <pc:sldMk cId="2546751538" sldId="256"/>
            <ac:spMk id="68" creationId="{47ED3595-F3C5-48EC-9A96-801B41D5B1B9}"/>
          </ac:spMkLst>
        </pc:spChg>
        <pc:spChg chg="add mod">
          <ac:chgData name="Xinyi Shen" userId="c45f212b-5789-4129-bf03-1592b57bd5dd" providerId="ADAL" clId="{C4AEC04F-85B1-4865-A444-66970615BE04}" dt="2023-03-09T23:01:04.482" v="237" actId="164"/>
          <ac:spMkLst>
            <pc:docMk/>
            <pc:sldMk cId="2546751538" sldId="256"/>
            <ac:spMk id="69" creationId="{1EF8AE65-50DE-41AD-9CE0-C790CBE25AA3}"/>
          </ac:spMkLst>
        </pc:spChg>
        <pc:spChg chg="add mod">
          <ac:chgData name="Xinyi Shen" userId="c45f212b-5789-4129-bf03-1592b57bd5dd" providerId="ADAL" clId="{C4AEC04F-85B1-4865-A444-66970615BE04}" dt="2023-03-09T23:01:04.482" v="237" actId="164"/>
          <ac:spMkLst>
            <pc:docMk/>
            <pc:sldMk cId="2546751538" sldId="256"/>
            <ac:spMk id="70" creationId="{D7D6854C-B355-4A78-AB9B-DCD884909D8B}"/>
          </ac:spMkLst>
        </pc:spChg>
        <pc:grpChg chg="add del mod">
          <ac:chgData name="Xinyi Shen" userId="c45f212b-5789-4129-bf03-1592b57bd5dd" providerId="ADAL" clId="{C4AEC04F-85B1-4865-A444-66970615BE04}" dt="2023-03-09T22:55:33.063" v="136" actId="165"/>
          <ac:grpSpMkLst>
            <pc:docMk/>
            <pc:sldMk cId="2546751538" sldId="256"/>
            <ac:grpSpMk id="13" creationId="{6500B7F1-BECB-4DDA-80DE-FEBA3DEF9250}"/>
          </ac:grpSpMkLst>
        </pc:grpChg>
        <pc:grpChg chg="add del mod">
          <ac:chgData name="Xinyi Shen" userId="c45f212b-5789-4129-bf03-1592b57bd5dd" providerId="ADAL" clId="{C4AEC04F-85B1-4865-A444-66970615BE04}" dt="2023-03-09T22:57:48.526" v="191" actId="478"/>
          <ac:grpSpMkLst>
            <pc:docMk/>
            <pc:sldMk cId="2546751538" sldId="256"/>
            <ac:grpSpMk id="14" creationId="{746185DD-3EC0-4E8D-89CB-2EFABD1D4BCB}"/>
          </ac:grpSpMkLst>
        </pc:grpChg>
        <pc:grpChg chg="add del mod">
          <ac:chgData name="Xinyi Shen" userId="c45f212b-5789-4129-bf03-1592b57bd5dd" providerId="ADAL" clId="{C4AEC04F-85B1-4865-A444-66970615BE04}" dt="2023-03-09T22:57:42.770" v="187" actId="478"/>
          <ac:grpSpMkLst>
            <pc:docMk/>
            <pc:sldMk cId="2546751538" sldId="256"/>
            <ac:grpSpMk id="22" creationId="{7BFD5CB0-4CA7-4AEC-9889-63A1E4B9F705}"/>
          </ac:grpSpMkLst>
        </pc:grpChg>
        <pc:grpChg chg="add del mod">
          <ac:chgData name="Xinyi Shen" userId="c45f212b-5789-4129-bf03-1592b57bd5dd" providerId="ADAL" clId="{C4AEC04F-85B1-4865-A444-66970615BE04}" dt="2023-03-09T22:57:47.020" v="190" actId="478"/>
          <ac:grpSpMkLst>
            <pc:docMk/>
            <pc:sldMk cId="2546751538" sldId="256"/>
            <ac:grpSpMk id="30" creationId="{3EF6FBA4-CE21-4ED9-B5AE-1CCF8479BFB9}"/>
          </ac:grpSpMkLst>
        </pc:grpChg>
        <pc:grpChg chg="add mod">
          <ac:chgData name="Xinyi Shen" userId="c45f212b-5789-4129-bf03-1592b57bd5dd" providerId="ADAL" clId="{C4AEC04F-85B1-4865-A444-66970615BE04}" dt="2023-03-09T23:01:04.482" v="237" actId="164"/>
          <ac:grpSpMkLst>
            <pc:docMk/>
            <pc:sldMk cId="2546751538" sldId="256"/>
            <ac:grpSpMk id="41" creationId="{7572802B-61E4-43C8-BF37-0C6D02A18EF3}"/>
          </ac:grpSpMkLst>
        </pc:grpChg>
        <pc:grpChg chg="add mod">
          <ac:chgData name="Xinyi Shen" userId="c45f212b-5789-4129-bf03-1592b57bd5dd" providerId="ADAL" clId="{C4AEC04F-85B1-4865-A444-66970615BE04}" dt="2023-03-09T23:01:04.482" v="237" actId="164"/>
          <ac:grpSpMkLst>
            <pc:docMk/>
            <pc:sldMk cId="2546751538" sldId="256"/>
            <ac:grpSpMk id="43" creationId="{05627211-C9A8-45B0-860D-3DAC679887CC}"/>
          </ac:grpSpMkLst>
        </pc:grpChg>
        <pc:grpChg chg="add mod">
          <ac:chgData name="Xinyi Shen" userId="c45f212b-5789-4129-bf03-1592b57bd5dd" providerId="ADAL" clId="{C4AEC04F-85B1-4865-A444-66970615BE04}" dt="2023-03-09T23:01:04.482" v="237" actId="164"/>
          <ac:grpSpMkLst>
            <pc:docMk/>
            <pc:sldMk cId="2546751538" sldId="256"/>
            <ac:grpSpMk id="51" creationId="{BE367A81-DF26-4513-A214-5C88813839F8}"/>
          </ac:grpSpMkLst>
        </pc:grpChg>
        <pc:grpChg chg="add mod">
          <ac:chgData name="Xinyi Shen" userId="c45f212b-5789-4129-bf03-1592b57bd5dd" providerId="ADAL" clId="{C4AEC04F-85B1-4865-A444-66970615BE04}" dt="2023-03-09T23:01:04.482" v="237" actId="164"/>
          <ac:grpSpMkLst>
            <pc:docMk/>
            <pc:sldMk cId="2546751538" sldId="256"/>
            <ac:grpSpMk id="59" creationId="{BCB08F95-55C5-4560-8F53-DE39B89D428A}"/>
          </ac:grpSpMkLst>
        </pc:grpChg>
        <pc:grpChg chg="add mod">
          <ac:chgData name="Xinyi Shen" userId="c45f212b-5789-4129-bf03-1592b57bd5dd" providerId="ADAL" clId="{C4AEC04F-85B1-4865-A444-66970615BE04}" dt="2023-03-09T23:01:04.482" v="237" actId="164"/>
          <ac:grpSpMkLst>
            <pc:docMk/>
            <pc:sldMk cId="2546751538" sldId="256"/>
            <ac:grpSpMk id="71" creationId="{348B5A55-4FF9-4D07-9ACC-6DA41FB61198}"/>
          </ac:grpSpMkLst>
        </pc:grpChg>
        <pc:picChg chg="del mod modCrop">
          <ac:chgData name="Xinyi Shen" userId="c45f212b-5789-4129-bf03-1592b57bd5dd" providerId="ADAL" clId="{C4AEC04F-85B1-4865-A444-66970615BE04}" dt="2023-03-09T22:44:02.512" v="93" actId="478"/>
          <ac:picMkLst>
            <pc:docMk/>
            <pc:sldMk cId="2546751538" sldId="256"/>
            <ac:picMk id="2" creationId="{A50618A1-E0BE-4E61-B129-BE14BEE743E8}"/>
          </ac:picMkLst>
        </pc:picChg>
        <pc:picChg chg="add del mod">
          <ac:chgData name="Xinyi Shen" userId="c45f212b-5789-4129-bf03-1592b57bd5dd" providerId="ADAL" clId="{C4AEC04F-85B1-4865-A444-66970615BE04}" dt="2023-03-09T22:39:04.712" v="4" actId="478"/>
          <ac:picMkLst>
            <pc:docMk/>
            <pc:sldMk cId="2546751538" sldId="256"/>
            <ac:picMk id="4" creationId="{A8B9B22A-5AE4-40AF-A832-F3DD2F313AFA}"/>
          </ac:picMkLst>
        </pc:picChg>
        <pc:picChg chg="add mod">
          <ac:chgData name="Xinyi Shen" userId="c45f212b-5789-4129-bf03-1592b57bd5dd" providerId="ADAL" clId="{C4AEC04F-85B1-4865-A444-66970615BE04}" dt="2023-03-09T23:01:04.482" v="237" actId="164"/>
          <ac:picMkLst>
            <pc:docMk/>
            <pc:sldMk cId="2546751538" sldId="256"/>
            <ac:picMk id="5" creationId="{E93C7FC4-E9F0-41E8-81E9-4835F4BBF63E}"/>
          </ac:picMkLst>
        </pc:picChg>
        <pc:picChg chg="add mod ord">
          <ac:chgData name="Xinyi Shen" userId="c45f212b-5789-4129-bf03-1592b57bd5dd" providerId="ADAL" clId="{C4AEC04F-85B1-4865-A444-66970615BE04}" dt="2023-03-09T23:01:04.482" v="237" actId="164"/>
          <ac:picMkLst>
            <pc:docMk/>
            <pc:sldMk cId="2546751538" sldId="256"/>
            <ac:picMk id="38" creationId="{F42913B3-CC4A-490B-AA8E-0C6CC2885E85}"/>
          </ac:picMkLst>
        </pc:picChg>
        <pc:picChg chg="add mod">
          <ac:chgData name="Xinyi Shen" userId="c45f212b-5789-4129-bf03-1592b57bd5dd" providerId="ADAL" clId="{C4AEC04F-85B1-4865-A444-66970615BE04}" dt="2023-03-09T23:01:04.482" v="237" actId="164"/>
          <ac:picMkLst>
            <pc:docMk/>
            <pc:sldMk cId="2546751538" sldId="256"/>
            <ac:picMk id="39" creationId="{92A59386-CC9B-4315-B658-7A1F46B7ED75}"/>
          </ac:picMkLst>
        </pc:picChg>
        <pc:picChg chg="add mod">
          <ac:chgData name="Xinyi Shen" userId="c45f212b-5789-4129-bf03-1592b57bd5dd" providerId="ADAL" clId="{C4AEC04F-85B1-4865-A444-66970615BE04}" dt="2023-03-09T23:01:04.482" v="237" actId="164"/>
          <ac:picMkLst>
            <pc:docMk/>
            <pc:sldMk cId="2546751538" sldId="256"/>
            <ac:picMk id="40" creationId="{C1CA32E4-B42E-4DB7-A2F0-E075959D8C9D}"/>
          </ac:picMkLst>
        </pc:picChg>
        <pc:picChg chg="add del">
          <ac:chgData name="Xinyi Shen" userId="c45f212b-5789-4129-bf03-1592b57bd5dd" providerId="ADAL" clId="{C4AEC04F-85B1-4865-A444-66970615BE04}" dt="2023-03-09T22:57:58.672" v="194" actId="478"/>
          <ac:picMkLst>
            <pc:docMk/>
            <pc:sldMk cId="2546751538" sldId="256"/>
            <ac:picMk id="42" creationId="{CA5617FD-FFC2-451B-A97A-FF48B13D260C}"/>
          </ac:picMkLst>
        </pc:picChg>
      </pc:sldChg>
      <pc:sldChg chg="addSp delSp">
        <pc:chgData name="Xinyi Shen" userId="c45f212b-5789-4129-bf03-1592b57bd5dd" providerId="ADAL" clId="{C4AEC04F-85B1-4865-A444-66970615BE04}" dt="2023-03-09T22:52:15.913" v="117"/>
        <pc:sldMkLst>
          <pc:docMk/>
          <pc:sldMk cId="892618307" sldId="257"/>
        </pc:sldMkLst>
        <pc:picChg chg="del">
          <ac:chgData name="Xinyi Shen" userId="c45f212b-5789-4129-bf03-1592b57bd5dd" providerId="ADAL" clId="{C4AEC04F-85B1-4865-A444-66970615BE04}" dt="2023-03-09T22:52:15.458" v="116" actId="478"/>
          <ac:picMkLst>
            <pc:docMk/>
            <pc:sldMk cId="892618307" sldId="257"/>
            <ac:picMk id="2" creationId="{7BC5F31E-2123-46D7-B1C6-4F3CE4406268}"/>
          </ac:picMkLst>
        </pc:picChg>
        <pc:picChg chg="add">
          <ac:chgData name="Xinyi Shen" userId="c45f212b-5789-4129-bf03-1592b57bd5dd" providerId="ADAL" clId="{C4AEC04F-85B1-4865-A444-66970615BE04}" dt="2023-03-09T22:52:15.913" v="117"/>
          <ac:picMkLst>
            <pc:docMk/>
            <pc:sldMk cId="892618307" sldId="257"/>
            <ac:picMk id="3" creationId="{2A623255-0909-4A6E-8E42-2BC8F91C1F7D}"/>
          </ac:picMkLst>
        </pc:picChg>
      </pc:sldChg>
      <pc:sldChg chg="addSp delSp">
        <pc:chgData name="Xinyi Shen" userId="c45f212b-5789-4129-bf03-1592b57bd5dd" providerId="ADAL" clId="{C4AEC04F-85B1-4865-A444-66970615BE04}" dt="2023-03-09T22:50:08.547" v="115"/>
        <pc:sldMkLst>
          <pc:docMk/>
          <pc:sldMk cId="1262240300" sldId="258"/>
        </pc:sldMkLst>
        <pc:picChg chg="del">
          <ac:chgData name="Xinyi Shen" userId="c45f212b-5789-4129-bf03-1592b57bd5dd" providerId="ADAL" clId="{C4AEC04F-85B1-4865-A444-66970615BE04}" dt="2023-03-09T22:50:07.991" v="114" actId="478"/>
          <ac:picMkLst>
            <pc:docMk/>
            <pc:sldMk cId="1262240300" sldId="258"/>
            <ac:picMk id="2" creationId="{028D62CB-A481-4B5F-AEE6-E50CB794FE53}"/>
          </ac:picMkLst>
        </pc:picChg>
        <pc:picChg chg="add">
          <ac:chgData name="Xinyi Shen" userId="c45f212b-5789-4129-bf03-1592b57bd5dd" providerId="ADAL" clId="{C4AEC04F-85B1-4865-A444-66970615BE04}" dt="2023-03-09T22:50:08.547" v="115"/>
          <ac:picMkLst>
            <pc:docMk/>
            <pc:sldMk cId="1262240300" sldId="258"/>
            <ac:picMk id="3" creationId="{3975C2AB-1C94-4878-BE08-DCC91C19EC6E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E80848-B02F-4608-8E99-653FBBB7B4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27830FD-BE7F-4B29-BBCB-4AB31F94AE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73B6D2-B77E-41C2-B0AF-2920F79E4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A3366-70A8-4D20-A201-B2811C28C06C}" type="datetimeFigureOut">
              <a:rPr lang="en-GB" smtClean="0"/>
              <a:t>23/07/2024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A9E0B7-7998-4F32-A7EB-7376779A2C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6C515B-1521-41B1-A290-B6533CCCB1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A4DAE-EBD6-4067-A35C-CC4C9F20EE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03273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CDA476-4D09-4B71-AEFD-91A25B8F4A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59251C-7F5E-407F-BEC1-9E0797AC78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66B9F9-A6D0-44A4-934C-508A174DFC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A3366-70A8-4D20-A201-B2811C28C06C}" type="datetimeFigureOut">
              <a:rPr lang="en-GB" smtClean="0"/>
              <a:t>23/07/2024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9405AC-311F-4987-89F1-F55FED2EE5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14D6F0-2910-4F8C-A11E-7E9615558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A4DAE-EBD6-4067-A35C-CC4C9F20EE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83265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09E1D2D-B18B-439E-9DB7-AECDC7CE81C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E7799E5-FB12-4525-9F22-F8201AA345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FAC85E-4C66-41DE-93A7-94C6587871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A3366-70A8-4D20-A201-B2811C28C06C}" type="datetimeFigureOut">
              <a:rPr lang="en-GB" smtClean="0"/>
              <a:t>23/07/2024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EB65EA-5985-43DB-AF51-2E84882CAF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C39578-C9BE-4B4B-8E2B-0611ABEEA3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A4DAE-EBD6-4067-A35C-CC4C9F20EE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7208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5C894E-4AA2-4721-BE73-A2A6CB3D86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42BC15-8AFF-4AB0-B543-069C492F0F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CD5DE6-D993-455F-A7F8-6063657A50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A3366-70A8-4D20-A201-B2811C28C06C}" type="datetimeFigureOut">
              <a:rPr lang="en-GB" smtClean="0"/>
              <a:t>23/07/2024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F8C0BF-9886-4CE7-BE0C-7310E245F8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98E3C9-A4C1-4D21-91B4-AF947A809E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A4DAE-EBD6-4067-A35C-CC4C9F20EE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1502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6CF73-369A-411F-87E1-117FA8CDC1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D79292-D4B3-4651-9945-2A4969BAE3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3B7430-7993-4761-8DE0-3A832200FB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A3366-70A8-4D20-A201-B2811C28C06C}" type="datetimeFigureOut">
              <a:rPr lang="en-GB" smtClean="0"/>
              <a:t>23/07/2024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905B46-D02B-412B-906E-6F884D09B8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9028BB-5624-46DA-805D-ADD28F289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A4DAE-EBD6-4067-A35C-CC4C9F20EE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02621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4CFE75-3E1C-4FE7-A5B4-AA1B809D7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9C325F-677A-41E0-9336-82FF64C6AF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2157FBD-041F-4DD8-8E48-E289353FD3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706D43-D692-449A-83B3-C547EFF34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A3366-70A8-4D20-A201-B2811C28C06C}" type="datetimeFigureOut">
              <a:rPr lang="en-GB" smtClean="0"/>
              <a:t>23/07/2024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8E0531-10B5-4B39-BFED-FC6C08E0AD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67998C-DEAF-4E15-A094-7FBD3570F3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A4DAE-EBD6-4067-A35C-CC4C9F20EE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054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548F3E-3221-4539-AF2B-39EFC7AFD0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4E85D8-F765-4AFA-A826-1132195A8F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9BED4CD-D5FC-481A-8E4C-E61C2A7DC4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7691DB7-D5DC-43DB-AFC7-EB2B3004A2C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DFEC78A-66DC-4328-B97D-646CC1F96FA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BABF9FC-6B42-47B6-A5AA-7606DAEBBB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A3366-70A8-4D20-A201-B2811C28C06C}" type="datetimeFigureOut">
              <a:rPr lang="en-GB" smtClean="0"/>
              <a:t>23/07/2024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F7FEBE0-3C4D-460D-8824-E745E03CEE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8C7386A-7769-48DD-A325-E6DE793368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A4DAE-EBD6-4067-A35C-CC4C9F20EE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541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60AF1A-19E2-49A1-A863-39C965F218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B019EF5-8382-4755-9135-7E7A9D0E36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A3366-70A8-4D20-A201-B2811C28C06C}" type="datetimeFigureOut">
              <a:rPr lang="en-GB" smtClean="0"/>
              <a:t>23/07/2024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225DE9B-A963-42EE-ABF2-35B9761BDE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1CFCEA-F5B7-49F7-9E94-B57AEA7612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A4DAE-EBD6-4067-A35C-CC4C9F20EE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0490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F2C72A1-E2EA-42DE-8A26-B06D2BEE6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A3366-70A8-4D20-A201-B2811C28C06C}" type="datetimeFigureOut">
              <a:rPr lang="en-GB" smtClean="0"/>
              <a:t>23/07/2024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457ACB5-CE4B-494D-9940-B53399EE8B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AFA261-493D-449B-85E8-E64D8FB7D3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A4DAE-EBD6-4067-A35C-CC4C9F20EE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7963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62230B-685C-49F8-95FE-D5A3F3D38A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27A3C3-8EC6-43CB-9941-40E6C1AD11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553993-EA99-415C-AA96-054971D6CC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F19660-1D2A-4B75-9CB5-5655DD1942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A3366-70A8-4D20-A201-B2811C28C06C}" type="datetimeFigureOut">
              <a:rPr lang="en-GB" smtClean="0"/>
              <a:t>23/07/2024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F7EEB3-F0A6-47F8-B147-05E03864AF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1FB6A6-3E06-4C89-9442-B58B13BA92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A4DAE-EBD6-4067-A35C-CC4C9F20EE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57129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F5E43C-49AD-496D-9B2E-87B313E36E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01CCEE1-A4AF-4E80-907A-16F7685D6C8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256441-9185-4690-89B6-C1DCA15DE5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08A499-DF68-4D99-8E7A-B63A3EAEA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A3366-70A8-4D20-A201-B2811C28C06C}" type="datetimeFigureOut">
              <a:rPr lang="en-GB" smtClean="0"/>
              <a:t>23/07/2024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002546-9DA1-47BA-9959-A1E0E55BEF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AF63F9-77F7-4C12-B1AF-DB68835CC5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A4DAE-EBD6-4067-A35C-CC4C9F20EE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5181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ABF77ED-BADE-4BFA-85FC-F5464F950A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BC27A6-2BFD-417F-B904-1F5FC9BECE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E3E808-8B68-4D87-A9F6-761DB3EF8F6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BA3366-70A8-4D20-A201-B2811C28C06C}" type="datetimeFigureOut">
              <a:rPr lang="en-GB" smtClean="0"/>
              <a:t>23/07/2024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FC4214-ADCE-4F08-9D50-2E58DF05AA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D3395D-8B1C-43FB-ABEB-0CFEBED384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1A4DAE-EBD6-4067-A35C-CC4C9F20EE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6096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3" Type="http://schemas.openxmlformats.org/officeDocument/2006/relationships/image" Target="../media/image2.emf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4.emf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33" Type="http://schemas.openxmlformats.org/officeDocument/2006/relationships/image" Target="../media/image32.png"/><Relationship Id="rId2" Type="http://schemas.openxmlformats.org/officeDocument/2006/relationships/image" Target="../media/image1.emf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29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3.emf"/><Relationship Id="rId24" Type="http://schemas.openxmlformats.org/officeDocument/2006/relationships/image" Target="../media/image23.png"/><Relationship Id="rId32" Type="http://schemas.openxmlformats.org/officeDocument/2006/relationships/image" Target="../media/image31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28" Type="http://schemas.openxmlformats.org/officeDocument/2006/relationships/image" Target="../media/image27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31" Type="http://schemas.openxmlformats.org/officeDocument/2006/relationships/image" Target="../media/image30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Relationship Id="rId30" Type="http://schemas.openxmlformats.org/officeDocument/2006/relationships/image" Target="../media/image29.png"/><Relationship Id="rId8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722DA42-77ED-467B-83CF-EBE6EBF0AB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A4DAE-EBD6-4067-A35C-CC4C9F20EEB6}" type="slidenum">
              <a:rPr lang="en-GB" smtClean="0"/>
              <a:t>1</a:t>
            </a:fld>
            <a:endParaRPr lang="en-GB"/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348B5A55-4FF9-4D07-9ACC-6DA41FB61198}"/>
              </a:ext>
            </a:extLst>
          </p:cNvPr>
          <p:cNvGrpSpPr/>
          <p:nvPr/>
        </p:nvGrpSpPr>
        <p:grpSpPr>
          <a:xfrm>
            <a:off x="1317519" y="391863"/>
            <a:ext cx="5411941" cy="4804131"/>
            <a:chOff x="1317519" y="391863"/>
            <a:chExt cx="5411941" cy="4804131"/>
          </a:xfrm>
        </p:grpSpPr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F42913B3-CC4A-490B-AA8E-0C6CC2885E8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406648" y="3062621"/>
              <a:ext cx="2682000" cy="2050358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E93C7FC4-E9F0-41E8-81E9-4835F4BBF63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87475" y="616508"/>
              <a:ext cx="2682000" cy="2050358"/>
            </a:xfrm>
            <a:prstGeom prst="rect">
              <a:avLst/>
            </a:prstGeom>
          </p:spPr>
        </p:pic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7572802B-61E4-43C8-BF37-0C6D02A18EF3}"/>
                </a:ext>
              </a:extLst>
            </p:cNvPr>
            <p:cNvGrpSpPr/>
            <p:nvPr/>
          </p:nvGrpSpPr>
          <p:grpSpPr>
            <a:xfrm>
              <a:off x="1355174" y="2385360"/>
              <a:ext cx="2575088" cy="334411"/>
              <a:chOff x="1355174" y="2385360"/>
              <a:chExt cx="2575088" cy="334411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" name="TextBox 5">
                    <a:extLst>
                      <a:ext uri="{FF2B5EF4-FFF2-40B4-BE49-F238E27FC236}">
                        <a16:creationId xmlns:a16="http://schemas.microsoft.com/office/drawing/2014/main" id="{2E0BF2EB-2B48-4FCE-8834-0F6C783B6632}"/>
                      </a:ext>
                    </a:extLst>
                  </p:cNvPr>
                  <p:cNvSpPr txBox="1"/>
                  <p:nvPr/>
                </p:nvSpPr>
                <p:spPr>
                  <a:xfrm rot="18900000">
                    <a:off x="1355174" y="2402402"/>
                    <a:ext cx="839090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100 </a:t>
                    </a:r>
                    <a14:m>
                      <m:oMath xmlns:m="http://schemas.openxmlformats.org/officeDocument/2006/math">
                        <m:r>
                          <a:rPr lang="en-GB" sz="12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℃</m:t>
                        </m:r>
                      </m:oMath>
                    </a14:m>
                    <a:r>
                      <a: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_</a:t>
                    </a:r>
                    <a:r>
                      <a:rPr lang="en-GB" sz="1200" dirty="0" err="1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in</a:t>
                    </a:r>
                    <a:endParaRPr lang="en-GB" sz="12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6" name="TextBox 5">
                    <a:extLst>
                      <a:ext uri="{FF2B5EF4-FFF2-40B4-BE49-F238E27FC236}">
                        <a16:creationId xmlns:a16="http://schemas.microsoft.com/office/drawing/2014/main" id="{2E0BF2EB-2B48-4FCE-8834-0F6C783B6632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18900000">
                    <a:off x="1355174" y="2402402"/>
                    <a:ext cx="839090" cy="276999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l="-769" r="-2308" b="-3077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" name="TextBox 6">
                    <a:extLst>
                      <a:ext uri="{FF2B5EF4-FFF2-40B4-BE49-F238E27FC236}">
                        <a16:creationId xmlns:a16="http://schemas.microsoft.com/office/drawing/2014/main" id="{2C473FC8-36DB-4BE8-BB4D-147234D5C9FF}"/>
                      </a:ext>
                    </a:extLst>
                  </p:cNvPr>
                  <p:cNvSpPr txBox="1"/>
                  <p:nvPr/>
                </p:nvSpPr>
                <p:spPr>
                  <a:xfrm rot="18900000">
                    <a:off x="1649660" y="2397973"/>
                    <a:ext cx="826563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150 </a:t>
                    </a:r>
                    <a14:m>
                      <m:oMath xmlns:m="http://schemas.openxmlformats.org/officeDocument/2006/math">
                        <m:r>
                          <a:rPr lang="en-GB" sz="12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℃</m:t>
                        </m:r>
                      </m:oMath>
                    </a14:m>
                    <a:r>
                      <a: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_</a:t>
                    </a:r>
                    <a:r>
                      <a:rPr lang="en-GB" sz="1200" dirty="0" err="1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in</a:t>
                    </a:r>
                    <a:endParaRPr lang="en-GB" sz="12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7" name="TextBox 6">
                    <a:extLst>
                      <a:ext uri="{FF2B5EF4-FFF2-40B4-BE49-F238E27FC236}">
                        <a16:creationId xmlns:a16="http://schemas.microsoft.com/office/drawing/2014/main" id="{2C473FC8-36DB-4BE8-BB4D-147234D5C9FF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18900000">
                    <a:off x="1649660" y="2397973"/>
                    <a:ext cx="826563" cy="276999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l="-775" t="-775" r="-3101" b="-3101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" name="TextBox 7">
                    <a:extLst>
                      <a:ext uri="{FF2B5EF4-FFF2-40B4-BE49-F238E27FC236}">
                        <a16:creationId xmlns:a16="http://schemas.microsoft.com/office/drawing/2014/main" id="{0696652F-4833-4BBA-88AF-141CBDF4582B}"/>
                      </a:ext>
                    </a:extLst>
                  </p:cNvPr>
                  <p:cNvSpPr txBox="1"/>
                  <p:nvPr/>
                </p:nvSpPr>
                <p:spPr>
                  <a:xfrm rot="18900000">
                    <a:off x="1874064" y="2442772"/>
                    <a:ext cx="953273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100 </a:t>
                    </a:r>
                    <a14:m>
                      <m:oMath xmlns:m="http://schemas.openxmlformats.org/officeDocument/2006/math">
                        <m:r>
                          <a:rPr lang="en-GB" sz="12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℃</m:t>
                        </m:r>
                      </m:oMath>
                    </a14:m>
                    <a:r>
                      <a: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_out</a:t>
                    </a:r>
                  </a:p>
                </p:txBody>
              </p:sp>
            </mc:Choice>
            <mc:Fallback xmlns="">
              <p:sp>
                <p:nvSpPr>
                  <p:cNvPr id="8" name="TextBox 7">
                    <a:extLst>
                      <a:ext uri="{FF2B5EF4-FFF2-40B4-BE49-F238E27FC236}">
                        <a16:creationId xmlns:a16="http://schemas.microsoft.com/office/drawing/2014/main" id="{0696652F-4833-4BBA-88AF-141CBDF4582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18900000">
                    <a:off x="1874064" y="2442772"/>
                    <a:ext cx="953273" cy="276999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l="-699" b="-3497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" name="TextBox 8">
                    <a:extLst>
                      <a:ext uri="{FF2B5EF4-FFF2-40B4-BE49-F238E27FC236}">
                        <a16:creationId xmlns:a16="http://schemas.microsoft.com/office/drawing/2014/main" id="{568BEB5F-A513-44A8-8947-E9EB9C4C2BB8}"/>
                      </a:ext>
                    </a:extLst>
                  </p:cNvPr>
                  <p:cNvSpPr txBox="1"/>
                  <p:nvPr/>
                </p:nvSpPr>
                <p:spPr>
                  <a:xfrm rot="18900000">
                    <a:off x="2168364" y="2434496"/>
                    <a:ext cx="929864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150 </a:t>
                    </a:r>
                    <a14:m>
                      <m:oMath xmlns:m="http://schemas.openxmlformats.org/officeDocument/2006/math">
                        <m:r>
                          <a:rPr lang="en-GB" sz="12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℃</m:t>
                        </m:r>
                      </m:oMath>
                    </a14:m>
                    <a:r>
                      <a: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_out</a:t>
                    </a:r>
                  </a:p>
                </p:txBody>
              </p:sp>
            </mc:Choice>
            <mc:Fallback xmlns="">
              <p:sp>
                <p:nvSpPr>
                  <p:cNvPr id="9" name="TextBox 8">
                    <a:extLst>
                      <a:ext uri="{FF2B5EF4-FFF2-40B4-BE49-F238E27FC236}">
                        <a16:creationId xmlns:a16="http://schemas.microsoft.com/office/drawing/2014/main" id="{568BEB5F-A513-44A8-8947-E9EB9C4C2BB8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18900000">
                    <a:off x="2168364" y="2434496"/>
                    <a:ext cx="929864" cy="276999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r="-2128" b="-2837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" name="TextBox 9">
                    <a:extLst>
                      <a:ext uri="{FF2B5EF4-FFF2-40B4-BE49-F238E27FC236}">
                        <a16:creationId xmlns:a16="http://schemas.microsoft.com/office/drawing/2014/main" id="{8E050061-AE89-4508-A2AB-01B53A9F8151}"/>
                      </a:ext>
                    </a:extLst>
                  </p:cNvPr>
                  <p:cNvSpPr txBox="1"/>
                  <p:nvPr/>
                </p:nvSpPr>
                <p:spPr>
                  <a:xfrm rot="18900000">
                    <a:off x="2525911" y="2397780"/>
                    <a:ext cx="826017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100 </a:t>
                    </a:r>
                    <a14:m>
                      <m:oMath xmlns:m="http://schemas.openxmlformats.org/officeDocument/2006/math">
                        <m:r>
                          <a:rPr lang="en-GB" sz="12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℃</m:t>
                        </m:r>
                      </m:oMath>
                    </a14:m>
                    <a:r>
                      <a: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_</a:t>
                    </a:r>
                    <a:r>
                      <a:rPr lang="en-GB" sz="1200" dirty="0" err="1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in</a:t>
                    </a:r>
                    <a:endParaRPr lang="en-GB" sz="12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0" name="TextBox 9">
                    <a:extLst>
                      <a:ext uri="{FF2B5EF4-FFF2-40B4-BE49-F238E27FC236}">
                        <a16:creationId xmlns:a16="http://schemas.microsoft.com/office/drawing/2014/main" id="{8E050061-AE89-4508-A2AB-01B53A9F8151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18900000">
                    <a:off x="2525911" y="2397780"/>
                    <a:ext cx="826017" cy="276999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l="-775" t="-775" r="-3101" b="-3101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" name="TextBox 10">
                    <a:extLst>
                      <a:ext uri="{FF2B5EF4-FFF2-40B4-BE49-F238E27FC236}">
                        <a16:creationId xmlns:a16="http://schemas.microsoft.com/office/drawing/2014/main" id="{1CBE0EC5-EBDA-40D8-9E1C-3DAFFC1F0844}"/>
                      </a:ext>
                    </a:extLst>
                  </p:cNvPr>
                  <p:cNvSpPr txBox="1"/>
                  <p:nvPr/>
                </p:nvSpPr>
                <p:spPr>
                  <a:xfrm rot="18900000">
                    <a:off x="2846449" y="2385360"/>
                    <a:ext cx="790888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150 </a:t>
                    </a:r>
                    <a14:m>
                      <m:oMath xmlns:m="http://schemas.openxmlformats.org/officeDocument/2006/math">
                        <m:r>
                          <a:rPr lang="en-GB" sz="12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℃</m:t>
                        </m:r>
                      </m:oMath>
                    </a14:m>
                    <a:r>
                      <a: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 </a:t>
                    </a:r>
                    <a:r>
                      <a:rPr lang="en-GB" sz="1200" dirty="0" err="1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in</a:t>
                    </a:r>
                    <a:endParaRPr lang="en-GB" sz="12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1" name="TextBox 10">
                    <a:extLst>
                      <a:ext uri="{FF2B5EF4-FFF2-40B4-BE49-F238E27FC236}">
                        <a16:creationId xmlns:a16="http://schemas.microsoft.com/office/drawing/2014/main" id="{1CBE0EC5-EBDA-40D8-9E1C-3DAFFC1F0844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18900000">
                    <a:off x="2846449" y="2385360"/>
                    <a:ext cx="790888" cy="276999"/>
                  </a:xfrm>
                  <a:prstGeom prst="rect">
                    <a:avLst/>
                  </a:prstGeom>
                  <a:blipFill>
                    <a:blip r:embed="rId9"/>
                    <a:stretch>
                      <a:fillRect r="-2400" b="-4032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2" name="TextBox 11">
                    <a:extLst>
                      <a:ext uri="{FF2B5EF4-FFF2-40B4-BE49-F238E27FC236}">
                        <a16:creationId xmlns:a16="http://schemas.microsoft.com/office/drawing/2014/main" id="{84C94966-86AB-4E92-ABF0-E85C3A880137}"/>
                      </a:ext>
                    </a:extLst>
                  </p:cNvPr>
                  <p:cNvSpPr txBox="1"/>
                  <p:nvPr/>
                </p:nvSpPr>
                <p:spPr>
                  <a:xfrm rot="18900000">
                    <a:off x="3018083" y="2428243"/>
                    <a:ext cx="912179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150 </a:t>
                    </a:r>
                    <a14:m>
                      <m:oMath xmlns:m="http://schemas.openxmlformats.org/officeDocument/2006/math">
                        <m:r>
                          <a:rPr lang="en-GB" sz="12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℃</m:t>
                        </m:r>
                      </m:oMath>
                    </a14:m>
                    <a:r>
                      <a: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_out</a:t>
                    </a:r>
                  </a:p>
                </p:txBody>
              </p:sp>
            </mc:Choice>
            <mc:Fallback xmlns="">
              <p:sp>
                <p:nvSpPr>
                  <p:cNvPr id="12" name="TextBox 11">
                    <a:extLst>
                      <a:ext uri="{FF2B5EF4-FFF2-40B4-BE49-F238E27FC236}">
                        <a16:creationId xmlns:a16="http://schemas.microsoft.com/office/drawing/2014/main" id="{84C94966-86AB-4E92-ABF0-E85C3A880137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18900000">
                    <a:off x="3018083" y="2428243"/>
                    <a:ext cx="912179" cy="276999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 t="-719" r="-3597" b="-2878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92A59386-CC9B-4315-B658-7A1F46B7ED75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4047460" y="637846"/>
              <a:ext cx="2682000" cy="2050358"/>
            </a:xfrm>
            <a:prstGeom prst="rect">
              <a:avLst/>
            </a:prstGeom>
          </p:spPr>
        </p:pic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C1CA32E4-B42E-4DB7-A2F0-E075959D8C9D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4047460" y="3062621"/>
              <a:ext cx="2682000" cy="2050358"/>
            </a:xfrm>
            <a:prstGeom prst="rect">
              <a:avLst/>
            </a:prstGeom>
          </p:spPr>
        </p:pic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05627211-C9A8-45B0-860D-3DAC679887CC}"/>
                </a:ext>
              </a:extLst>
            </p:cNvPr>
            <p:cNvGrpSpPr/>
            <p:nvPr/>
          </p:nvGrpSpPr>
          <p:grpSpPr>
            <a:xfrm>
              <a:off x="1380969" y="4845296"/>
              <a:ext cx="2575088" cy="334411"/>
              <a:chOff x="1355174" y="2385360"/>
              <a:chExt cx="2575088" cy="334411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4" name="TextBox 43">
                    <a:extLst>
                      <a:ext uri="{FF2B5EF4-FFF2-40B4-BE49-F238E27FC236}">
                        <a16:creationId xmlns:a16="http://schemas.microsoft.com/office/drawing/2014/main" id="{59E12A22-2004-48D7-B9F9-5C0B39A0CC44}"/>
                      </a:ext>
                    </a:extLst>
                  </p:cNvPr>
                  <p:cNvSpPr txBox="1"/>
                  <p:nvPr/>
                </p:nvSpPr>
                <p:spPr>
                  <a:xfrm rot="18900000">
                    <a:off x="1355174" y="2402402"/>
                    <a:ext cx="839090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100 </a:t>
                    </a:r>
                    <a14:m>
                      <m:oMath xmlns:m="http://schemas.openxmlformats.org/officeDocument/2006/math">
                        <m:r>
                          <a:rPr lang="en-GB" sz="12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℃</m:t>
                        </m:r>
                      </m:oMath>
                    </a14:m>
                    <a:r>
                      <a: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_</a:t>
                    </a:r>
                    <a:r>
                      <a:rPr lang="en-GB" sz="1200" dirty="0" err="1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in</a:t>
                    </a:r>
                    <a:endParaRPr lang="en-GB" sz="12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44" name="TextBox 43">
                    <a:extLst>
                      <a:ext uri="{FF2B5EF4-FFF2-40B4-BE49-F238E27FC236}">
                        <a16:creationId xmlns:a16="http://schemas.microsoft.com/office/drawing/2014/main" id="{59E12A22-2004-48D7-B9F9-5C0B39A0CC44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18900000">
                    <a:off x="1355174" y="2402402"/>
                    <a:ext cx="839090" cy="276999"/>
                  </a:xfrm>
                  <a:prstGeom prst="rect">
                    <a:avLst/>
                  </a:prstGeom>
                  <a:blipFill>
                    <a:blip r:embed="rId13"/>
                    <a:stretch>
                      <a:fillRect l="-763" r="-1527" b="-3053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5" name="TextBox 44">
                    <a:extLst>
                      <a:ext uri="{FF2B5EF4-FFF2-40B4-BE49-F238E27FC236}">
                        <a16:creationId xmlns:a16="http://schemas.microsoft.com/office/drawing/2014/main" id="{A2F07DBE-184C-4C9B-99E8-CBE868BD1CD1}"/>
                      </a:ext>
                    </a:extLst>
                  </p:cNvPr>
                  <p:cNvSpPr txBox="1"/>
                  <p:nvPr/>
                </p:nvSpPr>
                <p:spPr>
                  <a:xfrm rot="18900000">
                    <a:off x="1649660" y="2397973"/>
                    <a:ext cx="826563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150 </a:t>
                    </a:r>
                    <a14:m>
                      <m:oMath xmlns:m="http://schemas.openxmlformats.org/officeDocument/2006/math">
                        <m:r>
                          <a:rPr lang="en-GB" sz="12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℃</m:t>
                        </m:r>
                      </m:oMath>
                    </a14:m>
                    <a:r>
                      <a: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_</a:t>
                    </a:r>
                    <a:r>
                      <a:rPr lang="en-GB" sz="1200" dirty="0" err="1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in</a:t>
                    </a:r>
                    <a:endParaRPr lang="en-GB" sz="12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45" name="TextBox 44">
                    <a:extLst>
                      <a:ext uri="{FF2B5EF4-FFF2-40B4-BE49-F238E27FC236}">
                        <a16:creationId xmlns:a16="http://schemas.microsoft.com/office/drawing/2014/main" id="{A2F07DBE-184C-4C9B-99E8-CBE868BD1CD1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18900000">
                    <a:off x="1649660" y="2397973"/>
                    <a:ext cx="826563" cy="276999"/>
                  </a:xfrm>
                  <a:prstGeom prst="rect">
                    <a:avLst/>
                  </a:prstGeom>
                  <a:blipFill>
                    <a:blip r:embed="rId14"/>
                    <a:stretch>
                      <a:fillRect l="-775" r="-3101" b="-3101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6" name="TextBox 45">
                    <a:extLst>
                      <a:ext uri="{FF2B5EF4-FFF2-40B4-BE49-F238E27FC236}">
                        <a16:creationId xmlns:a16="http://schemas.microsoft.com/office/drawing/2014/main" id="{66C928AB-5C08-4B8F-A89C-5C39C073F2B2}"/>
                      </a:ext>
                    </a:extLst>
                  </p:cNvPr>
                  <p:cNvSpPr txBox="1"/>
                  <p:nvPr/>
                </p:nvSpPr>
                <p:spPr>
                  <a:xfrm rot="18900000">
                    <a:off x="1874064" y="2442772"/>
                    <a:ext cx="953273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100 </a:t>
                    </a:r>
                    <a14:m>
                      <m:oMath xmlns:m="http://schemas.openxmlformats.org/officeDocument/2006/math">
                        <m:r>
                          <a:rPr lang="en-GB" sz="12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℃</m:t>
                        </m:r>
                      </m:oMath>
                    </a14:m>
                    <a:r>
                      <a: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_out</a:t>
                    </a:r>
                  </a:p>
                </p:txBody>
              </p:sp>
            </mc:Choice>
            <mc:Fallback xmlns="">
              <p:sp>
                <p:nvSpPr>
                  <p:cNvPr id="46" name="TextBox 45">
                    <a:extLst>
                      <a:ext uri="{FF2B5EF4-FFF2-40B4-BE49-F238E27FC236}">
                        <a16:creationId xmlns:a16="http://schemas.microsoft.com/office/drawing/2014/main" id="{66C928AB-5C08-4B8F-A89C-5C39C073F2B2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18900000">
                    <a:off x="1874064" y="2442772"/>
                    <a:ext cx="953273" cy="276999"/>
                  </a:xfrm>
                  <a:prstGeom prst="rect">
                    <a:avLst/>
                  </a:prstGeom>
                  <a:blipFill>
                    <a:blip r:embed="rId15"/>
                    <a:stretch>
                      <a:fillRect l="-694" b="-2778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7" name="TextBox 46">
                    <a:extLst>
                      <a:ext uri="{FF2B5EF4-FFF2-40B4-BE49-F238E27FC236}">
                        <a16:creationId xmlns:a16="http://schemas.microsoft.com/office/drawing/2014/main" id="{0370AA7B-215E-4C6C-BBE2-5D8F31EDA48C}"/>
                      </a:ext>
                    </a:extLst>
                  </p:cNvPr>
                  <p:cNvSpPr txBox="1"/>
                  <p:nvPr/>
                </p:nvSpPr>
                <p:spPr>
                  <a:xfrm rot="18900000">
                    <a:off x="2168364" y="2434496"/>
                    <a:ext cx="929864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150 </a:t>
                    </a:r>
                    <a14:m>
                      <m:oMath xmlns:m="http://schemas.openxmlformats.org/officeDocument/2006/math">
                        <m:r>
                          <a:rPr lang="en-GB" sz="12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℃</m:t>
                        </m:r>
                      </m:oMath>
                    </a14:m>
                    <a:r>
                      <a: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_out</a:t>
                    </a:r>
                  </a:p>
                </p:txBody>
              </p:sp>
            </mc:Choice>
            <mc:Fallback xmlns="">
              <p:sp>
                <p:nvSpPr>
                  <p:cNvPr id="47" name="TextBox 46">
                    <a:extLst>
                      <a:ext uri="{FF2B5EF4-FFF2-40B4-BE49-F238E27FC236}">
                        <a16:creationId xmlns:a16="http://schemas.microsoft.com/office/drawing/2014/main" id="{0370AA7B-215E-4C6C-BBE2-5D8F31EDA48C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18900000">
                    <a:off x="2168364" y="2434496"/>
                    <a:ext cx="929864" cy="276999"/>
                  </a:xfrm>
                  <a:prstGeom prst="rect">
                    <a:avLst/>
                  </a:prstGeom>
                  <a:blipFill>
                    <a:blip r:embed="rId16"/>
                    <a:stretch>
                      <a:fillRect l="-709" r="-1418" b="-2837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8" name="TextBox 47">
                    <a:extLst>
                      <a:ext uri="{FF2B5EF4-FFF2-40B4-BE49-F238E27FC236}">
                        <a16:creationId xmlns:a16="http://schemas.microsoft.com/office/drawing/2014/main" id="{3D71B045-3A0E-4BC7-A990-BC4EB352FFF8}"/>
                      </a:ext>
                    </a:extLst>
                  </p:cNvPr>
                  <p:cNvSpPr txBox="1"/>
                  <p:nvPr/>
                </p:nvSpPr>
                <p:spPr>
                  <a:xfrm rot="18900000">
                    <a:off x="2525911" y="2397780"/>
                    <a:ext cx="826017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100 </a:t>
                    </a:r>
                    <a14:m>
                      <m:oMath xmlns:m="http://schemas.openxmlformats.org/officeDocument/2006/math">
                        <m:r>
                          <a:rPr lang="en-GB" sz="12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℃</m:t>
                        </m:r>
                      </m:oMath>
                    </a14:m>
                    <a:r>
                      <a: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_</a:t>
                    </a:r>
                    <a:r>
                      <a:rPr lang="en-GB" sz="1200" dirty="0" err="1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in</a:t>
                    </a:r>
                    <a:endParaRPr lang="en-GB" sz="12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48" name="TextBox 47">
                    <a:extLst>
                      <a:ext uri="{FF2B5EF4-FFF2-40B4-BE49-F238E27FC236}">
                        <a16:creationId xmlns:a16="http://schemas.microsoft.com/office/drawing/2014/main" id="{3D71B045-3A0E-4BC7-A990-BC4EB352FFF8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18900000">
                    <a:off x="2525911" y="2397780"/>
                    <a:ext cx="826017" cy="276999"/>
                  </a:xfrm>
                  <a:prstGeom prst="rect">
                    <a:avLst/>
                  </a:prstGeom>
                  <a:blipFill>
                    <a:blip r:embed="rId17"/>
                    <a:stretch>
                      <a:fillRect l="-775" r="-3101" b="-3101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9" name="TextBox 48">
                    <a:extLst>
                      <a:ext uri="{FF2B5EF4-FFF2-40B4-BE49-F238E27FC236}">
                        <a16:creationId xmlns:a16="http://schemas.microsoft.com/office/drawing/2014/main" id="{A3E3C7AA-D42F-40AC-9FB0-40D590425959}"/>
                      </a:ext>
                    </a:extLst>
                  </p:cNvPr>
                  <p:cNvSpPr txBox="1"/>
                  <p:nvPr/>
                </p:nvSpPr>
                <p:spPr>
                  <a:xfrm rot="18900000">
                    <a:off x="2846449" y="2385360"/>
                    <a:ext cx="790888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150 </a:t>
                    </a:r>
                    <a14:m>
                      <m:oMath xmlns:m="http://schemas.openxmlformats.org/officeDocument/2006/math">
                        <m:r>
                          <a:rPr lang="en-GB" sz="12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℃</m:t>
                        </m:r>
                      </m:oMath>
                    </a14:m>
                    <a:r>
                      <a: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 </a:t>
                    </a:r>
                    <a:r>
                      <a:rPr lang="en-GB" sz="1200" dirty="0" err="1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in</a:t>
                    </a:r>
                    <a:endParaRPr lang="en-GB" sz="12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49" name="TextBox 48">
                    <a:extLst>
                      <a:ext uri="{FF2B5EF4-FFF2-40B4-BE49-F238E27FC236}">
                        <a16:creationId xmlns:a16="http://schemas.microsoft.com/office/drawing/2014/main" id="{A3E3C7AA-D42F-40AC-9FB0-40D590425959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18900000">
                    <a:off x="2846449" y="2385360"/>
                    <a:ext cx="790888" cy="276999"/>
                  </a:xfrm>
                  <a:prstGeom prst="rect">
                    <a:avLst/>
                  </a:prstGeom>
                  <a:blipFill>
                    <a:blip r:embed="rId18"/>
                    <a:stretch>
                      <a:fillRect l="-806" r="-3226" b="-3200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0" name="TextBox 49">
                    <a:extLst>
                      <a:ext uri="{FF2B5EF4-FFF2-40B4-BE49-F238E27FC236}">
                        <a16:creationId xmlns:a16="http://schemas.microsoft.com/office/drawing/2014/main" id="{6D54196A-F2B2-449A-AEA0-D42865D687BC}"/>
                      </a:ext>
                    </a:extLst>
                  </p:cNvPr>
                  <p:cNvSpPr txBox="1"/>
                  <p:nvPr/>
                </p:nvSpPr>
                <p:spPr>
                  <a:xfrm rot="18900000">
                    <a:off x="3018083" y="2428243"/>
                    <a:ext cx="912179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150 </a:t>
                    </a:r>
                    <a14:m>
                      <m:oMath xmlns:m="http://schemas.openxmlformats.org/officeDocument/2006/math">
                        <m:r>
                          <a:rPr lang="en-GB" sz="12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℃</m:t>
                        </m:r>
                      </m:oMath>
                    </a14:m>
                    <a:r>
                      <a: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_out</a:t>
                    </a:r>
                  </a:p>
                </p:txBody>
              </p:sp>
            </mc:Choice>
            <mc:Fallback xmlns="">
              <p:sp>
                <p:nvSpPr>
                  <p:cNvPr id="50" name="TextBox 49">
                    <a:extLst>
                      <a:ext uri="{FF2B5EF4-FFF2-40B4-BE49-F238E27FC236}">
                        <a16:creationId xmlns:a16="http://schemas.microsoft.com/office/drawing/2014/main" id="{6D54196A-F2B2-449A-AEA0-D42865D687BC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18900000">
                    <a:off x="3018083" y="2428243"/>
                    <a:ext cx="912179" cy="276999"/>
                  </a:xfrm>
                  <a:prstGeom prst="rect">
                    <a:avLst/>
                  </a:prstGeom>
                  <a:blipFill>
                    <a:blip r:embed="rId19"/>
                    <a:stretch>
                      <a:fillRect l="-719" t="-719" r="-2878" b="-2878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BE367A81-DF26-4513-A214-5C88813839F8}"/>
                </a:ext>
              </a:extLst>
            </p:cNvPr>
            <p:cNvGrpSpPr/>
            <p:nvPr/>
          </p:nvGrpSpPr>
          <p:grpSpPr>
            <a:xfrm>
              <a:off x="4047011" y="2415470"/>
              <a:ext cx="2575088" cy="334411"/>
              <a:chOff x="1355174" y="2385360"/>
              <a:chExt cx="2575088" cy="334411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2" name="TextBox 51">
                    <a:extLst>
                      <a:ext uri="{FF2B5EF4-FFF2-40B4-BE49-F238E27FC236}">
                        <a16:creationId xmlns:a16="http://schemas.microsoft.com/office/drawing/2014/main" id="{A9C6909E-E1D4-48E2-86C5-D298F97FEAB9}"/>
                      </a:ext>
                    </a:extLst>
                  </p:cNvPr>
                  <p:cNvSpPr txBox="1"/>
                  <p:nvPr/>
                </p:nvSpPr>
                <p:spPr>
                  <a:xfrm rot="18900000">
                    <a:off x="1355174" y="2402402"/>
                    <a:ext cx="839090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100 </a:t>
                    </a:r>
                    <a14:m>
                      <m:oMath xmlns:m="http://schemas.openxmlformats.org/officeDocument/2006/math">
                        <m:r>
                          <a:rPr lang="en-GB" sz="12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℃</m:t>
                        </m:r>
                      </m:oMath>
                    </a14:m>
                    <a:r>
                      <a: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_</a:t>
                    </a:r>
                    <a:r>
                      <a:rPr lang="en-GB" sz="1200" dirty="0" err="1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in</a:t>
                    </a:r>
                    <a:endParaRPr lang="en-GB" sz="12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52" name="TextBox 51">
                    <a:extLst>
                      <a:ext uri="{FF2B5EF4-FFF2-40B4-BE49-F238E27FC236}">
                        <a16:creationId xmlns:a16="http://schemas.microsoft.com/office/drawing/2014/main" id="{A9C6909E-E1D4-48E2-86C5-D298F97FEAB9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18900000">
                    <a:off x="1355174" y="2402402"/>
                    <a:ext cx="839090" cy="276999"/>
                  </a:xfrm>
                  <a:prstGeom prst="rect">
                    <a:avLst/>
                  </a:prstGeom>
                  <a:blipFill>
                    <a:blip r:embed="rId20"/>
                    <a:stretch>
                      <a:fillRect r="-1527" b="-3077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3" name="TextBox 52">
                    <a:extLst>
                      <a:ext uri="{FF2B5EF4-FFF2-40B4-BE49-F238E27FC236}">
                        <a16:creationId xmlns:a16="http://schemas.microsoft.com/office/drawing/2014/main" id="{6B39371A-45FC-45C2-AD6D-9D9EF4627BC9}"/>
                      </a:ext>
                    </a:extLst>
                  </p:cNvPr>
                  <p:cNvSpPr txBox="1"/>
                  <p:nvPr/>
                </p:nvSpPr>
                <p:spPr>
                  <a:xfrm rot="18900000">
                    <a:off x="1649660" y="2397973"/>
                    <a:ext cx="826563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150 </a:t>
                    </a:r>
                    <a14:m>
                      <m:oMath xmlns:m="http://schemas.openxmlformats.org/officeDocument/2006/math">
                        <m:r>
                          <a:rPr lang="en-GB" sz="12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℃</m:t>
                        </m:r>
                      </m:oMath>
                    </a14:m>
                    <a:r>
                      <a: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_</a:t>
                    </a:r>
                    <a:r>
                      <a:rPr lang="en-GB" sz="1200" dirty="0" err="1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in</a:t>
                    </a:r>
                    <a:endParaRPr lang="en-GB" sz="12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53" name="TextBox 52">
                    <a:extLst>
                      <a:ext uri="{FF2B5EF4-FFF2-40B4-BE49-F238E27FC236}">
                        <a16:creationId xmlns:a16="http://schemas.microsoft.com/office/drawing/2014/main" id="{6B39371A-45FC-45C2-AD6D-9D9EF4627BC9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18900000">
                    <a:off x="1649660" y="2397973"/>
                    <a:ext cx="826563" cy="276999"/>
                  </a:xfrm>
                  <a:prstGeom prst="rect">
                    <a:avLst/>
                  </a:prstGeom>
                  <a:blipFill>
                    <a:blip r:embed="rId21"/>
                    <a:stretch>
                      <a:fillRect t="-775" r="-3101" b="-3101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4" name="TextBox 53">
                    <a:extLst>
                      <a:ext uri="{FF2B5EF4-FFF2-40B4-BE49-F238E27FC236}">
                        <a16:creationId xmlns:a16="http://schemas.microsoft.com/office/drawing/2014/main" id="{CAC3B763-BA12-41BD-994B-4DAA4758ED13}"/>
                      </a:ext>
                    </a:extLst>
                  </p:cNvPr>
                  <p:cNvSpPr txBox="1"/>
                  <p:nvPr/>
                </p:nvSpPr>
                <p:spPr>
                  <a:xfrm rot="18900000">
                    <a:off x="1874064" y="2442772"/>
                    <a:ext cx="953273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100 </a:t>
                    </a:r>
                    <a14:m>
                      <m:oMath xmlns:m="http://schemas.openxmlformats.org/officeDocument/2006/math">
                        <m:r>
                          <a:rPr lang="en-GB" sz="12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℃</m:t>
                        </m:r>
                      </m:oMath>
                    </a14:m>
                    <a:r>
                      <a: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_out</a:t>
                    </a:r>
                  </a:p>
                </p:txBody>
              </p:sp>
            </mc:Choice>
            <mc:Fallback xmlns="">
              <p:sp>
                <p:nvSpPr>
                  <p:cNvPr id="54" name="TextBox 53">
                    <a:extLst>
                      <a:ext uri="{FF2B5EF4-FFF2-40B4-BE49-F238E27FC236}">
                        <a16:creationId xmlns:a16="http://schemas.microsoft.com/office/drawing/2014/main" id="{CAC3B763-BA12-41BD-994B-4DAA4758ED13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18900000">
                    <a:off x="1874064" y="2442772"/>
                    <a:ext cx="953273" cy="276999"/>
                  </a:xfrm>
                  <a:prstGeom prst="rect">
                    <a:avLst/>
                  </a:prstGeom>
                  <a:blipFill>
                    <a:blip r:embed="rId22"/>
                    <a:stretch>
                      <a:fillRect b="-3497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5" name="TextBox 54">
                    <a:extLst>
                      <a:ext uri="{FF2B5EF4-FFF2-40B4-BE49-F238E27FC236}">
                        <a16:creationId xmlns:a16="http://schemas.microsoft.com/office/drawing/2014/main" id="{FA9D034C-88C3-42C8-9ADF-4F047E4353FE}"/>
                      </a:ext>
                    </a:extLst>
                  </p:cNvPr>
                  <p:cNvSpPr txBox="1"/>
                  <p:nvPr/>
                </p:nvSpPr>
                <p:spPr>
                  <a:xfrm rot="18900000">
                    <a:off x="2168364" y="2434496"/>
                    <a:ext cx="929864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150 </a:t>
                    </a:r>
                    <a14:m>
                      <m:oMath xmlns:m="http://schemas.openxmlformats.org/officeDocument/2006/math">
                        <m:r>
                          <a:rPr lang="en-GB" sz="12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℃</m:t>
                        </m:r>
                      </m:oMath>
                    </a14:m>
                    <a:r>
                      <a: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_out</a:t>
                    </a:r>
                  </a:p>
                </p:txBody>
              </p:sp>
            </mc:Choice>
            <mc:Fallback xmlns="">
              <p:sp>
                <p:nvSpPr>
                  <p:cNvPr id="55" name="TextBox 54">
                    <a:extLst>
                      <a:ext uri="{FF2B5EF4-FFF2-40B4-BE49-F238E27FC236}">
                        <a16:creationId xmlns:a16="http://schemas.microsoft.com/office/drawing/2014/main" id="{FA9D034C-88C3-42C8-9ADF-4F047E4353FE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18900000">
                    <a:off x="2168364" y="2434496"/>
                    <a:ext cx="929864" cy="276999"/>
                  </a:xfrm>
                  <a:prstGeom prst="rect">
                    <a:avLst/>
                  </a:prstGeom>
                  <a:blipFill>
                    <a:blip r:embed="rId23"/>
                    <a:stretch>
                      <a:fillRect l="-709" r="-2128" b="-2837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6" name="TextBox 55">
                    <a:extLst>
                      <a:ext uri="{FF2B5EF4-FFF2-40B4-BE49-F238E27FC236}">
                        <a16:creationId xmlns:a16="http://schemas.microsoft.com/office/drawing/2014/main" id="{8D5FCD23-644C-40DC-9372-AB98BEF067DA}"/>
                      </a:ext>
                    </a:extLst>
                  </p:cNvPr>
                  <p:cNvSpPr txBox="1"/>
                  <p:nvPr/>
                </p:nvSpPr>
                <p:spPr>
                  <a:xfrm rot="18900000">
                    <a:off x="2525911" y="2397780"/>
                    <a:ext cx="826017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100 </a:t>
                    </a:r>
                    <a14:m>
                      <m:oMath xmlns:m="http://schemas.openxmlformats.org/officeDocument/2006/math">
                        <m:r>
                          <a:rPr lang="en-GB" sz="12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℃</m:t>
                        </m:r>
                      </m:oMath>
                    </a14:m>
                    <a:r>
                      <a: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_</a:t>
                    </a:r>
                    <a:r>
                      <a:rPr lang="en-GB" sz="1200" dirty="0" err="1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in</a:t>
                    </a:r>
                    <a:endParaRPr lang="en-GB" sz="12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56" name="TextBox 55">
                    <a:extLst>
                      <a:ext uri="{FF2B5EF4-FFF2-40B4-BE49-F238E27FC236}">
                        <a16:creationId xmlns:a16="http://schemas.microsoft.com/office/drawing/2014/main" id="{8D5FCD23-644C-40DC-9372-AB98BEF067DA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18900000">
                    <a:off x="2525911" y="2397780"/>
                    <a:ext cx="826017" cy="276999"/>
                  </a:xfrm>
                  <a:prstGeom prst="rect">
                    <a:avLst/>
                  </a:prstGeom>
                  <a:blipFill>
                    <a:blip r:embed="rId24"/>
                    <a:stretch>
                      <a:fillRect t="-781" r="-3101" b="-3906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7" name="TextBox 56">
                    <a:extLst>
                      <a:ext uri="{FF2B5EF4-FFF2-40B4-BE49-F238E27FC236}">
                        <a16:creationId xmlns:a16="http://schemas.microsoft.com/office/drawing/2014/main" id="{070ABC6E-CF2E-4E5C-B23C-521D4FD481B5}"/>
                      </a:ext>
                    </a:extLst>
                  </p:cNvPr>
                  <p:cNvSpPr txBox="1"/>
                  <p:nvPr/>
                </p:nvSpPr>
                <p:spPr>
                  <a:xfrm rot="18900000">
                    <a:off x="2846449" y="2385360"/>
                    <a:ext cx="790888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150 </a:t>
                    </a:r>
                    <a14:m>
                      <m:oMath xmlns:m="http://schemas.openxmlformats.org/officeDocument/2006/math">
                        <m:r>
                          <a:rPr lang="en-GB" sz="12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℃</m:t>
                        </m:r>
                      </m:oMath>
                    </a14:m>
                    <a:r>
                      <a: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 </a:t>
                    </a:r>
                    <a:r>
                      <a:rPr lang="en-GB" sz="1200" dirty="0" err="1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in</a:t>
                    </a:r>
                    <a:endParaRPr lang="en-GB" sz="12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57" name="TextBox 56">
                    <a:extLst>
                      <a:ext uri="{FF2B5EF4-FFF2-40B4-BE49-F238E27FC236}">
                        <a16:creationId xmlns:a16="http://schemas.microsoft.com/office/drawing/2014/main" id="{070ABC6E-CF2E-4E5C-B23C-521D4FD481B5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18900000">
                    <a:off x="2846449" y="2385360"/>
                    <a:ext cx="790888" cy="276999"/>
                  </a:xfrm>
                  <a:prstGeom prst="rect">
                    <a:avLst/>
                  </a:prstGeom>
                  <a:blipFill>
                    <a:blip r:embed="rId25"/>
                    <a:stretch>
                      <a:fillRect l="-800" r="-2400" b="-4032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8" name="TextBox 57">
                    <a:extLst>
                      <a:ext uri="{FF2B5EF4-FFF2-40B4-BE49-F238E27FC236}">
                        <a16:creationId xmlns:a16="http://schemas.microsoft.com/office/drawing/2014/main" id="{184C3BBE-C696-4988-A7D1-E04DF0CE4613}"/>
                      </a:ext>
                    </a:extLst>
                  </p:cNvPr>
                  <p:cNvSpPr txBox="1"/>
                  <p:nvPr/>
                </p:nvSpPr>
                <p:spPr>
                  <a:xfrm rot="18900000">
                    <a:off x="3018083" y="2428243"/>
                    <a:ext cx="912179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150 </a:t>
                    </a:r>
                    <a14:m>
                      <m:oMath xmlns:m="http://schemas.openxmlformats.org/officeDocument/2006/math">
                        <m:r>
                          <a:rPr lang="en-GB" sz="12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℃</m:t>
                        </m:r>
                      </m:oMath>
                    </a14:m>
                    <a:r>
                      <a: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_out</a:t>
                    </a:r>
                  </a:p>
                </p:txBody>
              </p:sp>
            </mc:Choice>
            <mc:Fallback xmlns="">
              <p:sp>
                <p:nvSpPr>
                  <p:cNvPr id="58" name="TextBox 57">
                    <a:extLst>
                      <a:ext uri="{FF2B5EF4-FFF2-40B4-BE49-F238E27FC236}">
                        <a16:creationId xmlns:a16="http://schemas.microsoft.com/office/drawing/2014/main" id="{184C3BBE-C696-4988-A7D1-E04DF0CE4613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18900000">
                    <a:off x="3018083" y="2428243"/>
                    <a:ext cx="912179" cy="276999"/>
                  </a:xfrm>
                  <a:prstGeom prst="rect">
                    <a:avLst/>
                  </a:prstGeom>
                  <a:blipFill>
                    <a:blip r:embed="rId26"/>
                    <a:stretch>
                      <a:fillRect l="-719" t="-725" r="-2878" b="-3623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BCB08F95-55C5-4560-8F53-DE39B89D428A}"/>
                </a:ext>
              </a:extLst>
            </p:cNvPr>
            <p:cNvGrpSpPr/>
            <p:nvPr/>
          </p:nvGrpSpPr>
          <p:grpSpPr>
            <a:xfrm>
              <a:off x="4047011" y="4861583"/>
              <a:ext cx="2575088" cy="334411"/>
              <a:chOff x="1355174" y="2385360"/>
              <a:chExt cx="2575088" cy="334411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0" name="TextBox 59">
                    <a:extLst>
                      <a:ext uri="{FF2B5EF4-FFF2-40B4-BE49-F238E27FC236}">
                        <a16:creationId xmlns:a16="http://schemas.microsoft.com/office/drawing/2014/main" id="{6E9C1F04-81CE-4E70-8534-CD46F5C18555}"/>
                      </a:ext>
                    </a:extLst>
                  </p:cNvPr>
                  <p:cNvSpPr txBox="1"/>
                  <p:nvPr/>
                </p:nvSpPr>
                <p:spPr>
                  <a:xfrm rot="18900000">
                    <a:off x="1355174" y="2402402"/>
                    <a:ext cx="839090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100 </a:t>
                    </a:r>
                    <a14:m>
                      <m:oMath xmlns:m="http://schemas.openxmlformats.org/officeDocument/2006/math">
                        <m:r>
                          <a:rPr lang="en-GB" sz="12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℃</m:t>
                        </m:r>
                      </m:oMath>
                    </a14:m>
                    <a:r>
                      <a: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_</a:t>
                    </a:r>
                    <a:r>
                      <a:rPr lang="en-GB" sz="1200" dirty="0" err="1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in</a:t>
                    </a:r>
                    <a:endParaRPr lang="en-GB" sz="12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60" name="TextBox 59">
                    <a:extLst>
                      <a:ext uri="{FF2B5EF4-FFF2-40B4-BE49-F238E27FC236}">
                        <a16:creationId xmlns:a16="http://schemas.microsoft.com/office/drawing/2014/main" id="{6E9C1F04-81CE-4E70-8534-CD46F5C18555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18900000">
                    <a:off x="1355174" y="2402402"/>
                    <a:ext cx="839090" cy="276999"/>
                  </a:xfrm>
                  <a:prstGeom prst="rect">
                    <a:avLst/>
                  </a:prstGeom>
                  <a:blipFill>
                    <a:blip r:embed="rId27"/>
                    <a:stretch>
                      <a:fillRect r="-1527" b="-3846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1" name="TextBox 60">
                    <a:extLst>
                      <a:ext uri="{FF2B5EF4-FFF2-40B4-BE49-F238E27FC236}">
                        <a16:creationId xmlns:a16="http://schemas.microsoft.com/office/drawing/2014/main" id="{E5B246E4-E9CD-4202-86CF-D2382CBB26B4}"/>
                      </a:ext>
                    </a:extLst>
                  </p:cNvPr>
                  <p:cNvSpPr txBox="1"/>
                  <p:nvPr/>
                </p:nvSpPr>
                <p:spPr>
                  <a:xfrm rot="18900000">
                    <a:off x="1649660" y="2397973"/>
                    <a:ext cx="826563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150 </a:t>
                    </a:r>
                    <a14:m>
                      <m:oMath xmlns:m="http://schemas.openxmlformats.org/officeDocument/2006/math">
                        <m:r>
                          <a:rPr lang="en-GB" sz="12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℃</m:t>
                        </m:r>
                      </m:oMath>
                    </a14:m>
                    <a:r>
                      <a: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_</a:t>
                    </a:r>
                    <a:r>
                      <a:rPr lang="en-GB" sz="1200" dirty="0" err="1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in</a:t>
                    </a:r>
                    <a:endParaRPr lang="en-GB" sz="12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61" name="TextBox 60">
                    <a:extLst>
                      <a:ext uri="{FF2B5EF4-FFF2-40B4-BE49-F238E27FC236}">
                        <a16:creationId xmlns:a16="http://schemas.microsoft.com/office/drawing/2014/main" id="{E5B246E4-E9CD-4202-86CF-D2382CBB26B4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18900000">
                    <a:off x="1649660" y="2397973"/>
                    <a:ext cx="826563" cy="276999"/>
                  </a:xfrm>
                  <a:prstGeom prst="rect">
                    <a:avLst/>
                  </a:prstGeom>
                  <a:blipFill>
                    <a:blip r:embed="rId28"/>
                    <a:stretch>
                      <a:fillRect r="-3101" b="-3101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2" name="TextBox 61">
                    <a:extLst>
                      <a:ext uri="{FF2B5EF4-FFF2-40B4-BE49-F238E27FC236}">
                        <a16:creationId xmlns:a16="http://schemas.microsoft.com/office/drawing/2014/main" id="{CADE7498-799E-4C8E-BA3D-3F8C1A5C86ED}"/>
                      </a:ext>
                    </a:extLst>
                  </p:cNvPr>
                  <p:cNvSpPr txBox="1"/>
                  <p:nvPr/>
                </p:nvSpPr>
                <p:spPr>
                  <a:xfrm rot="18900000">
                    <a:off x="1874064" y="2442772"/>
                    <a:ext cx="953273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100 </a:t>
                    </a:r>
                    <a14:m>
                      <m:oMath xmlns:m="http://schemas.openxmlformats.org/officeDocument/2006/math">
                        <m:r>
                          <a:rPr lang="en-GB" sz="12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℃</m:t>
                        </m:r>
                      </m:oMath>
                    </a14:m>
                    <a:r>
                      <a: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_out</a:t>
                    </a:r>
                  </a:p>
                </p:txBody>
              </p:sp>
            </mc:Choice>
            <mc:Fallback xmlns="">
              <p:sp>
                <p:nvSpPr>
                  <p:cNvPr id="62" name="TextBox 61">
                    <a:extLst>
                      <a:ext uri="{FF2B5EF4-FFF2-40B4-BE49-F238E27FC236}">
                        <a16:creationId xmlns:a16="http://schemas.microsoft.com/office/drawing/2014/main" id="{CADE7498-799E-4C8E-BA3D-3F8C1A5C86ED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18900000">
                    <a:off x="1874064" y="2442772"/>
                    <a:ext cx="953273" cy="276999"/>
                  </a:xfrm>
                  <a:prstGeom prst="rect">
                    <a:avLst/>
                  </a:prstGeom>
                  <a:blipFill>
                    <a:blip r:embed="rId29"/>
                    <a:stretch>
                      <a:fillRect b="-3497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3" name="TextBox 62">
                    <a:extLst>
                      <a:ext uri="{FF2B5EF4-FFF2-40B4-BE49-F238E27FC236}">
                        <a16:creationId xmlns:a16="http://schemas.microsoft.com/office/drawing/2014/main" id="{2B13D144-035B-4C69-B457-D50B86D98C4F}"/>
                      </a:ext>
                    </a:extLst>
                  </p:cNvPr>
                  <p:cNvSpPr txBox="1"/>
                  <p:nvPr/>
                </p:nvSpPr>
                <p:spPr>
                  <a:xfrm rot="18900000">
                    <a:off x="2168364" y="2434496"/>
                    <a:ext cx="929864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150 </a:t>
                    </a:r>
                    <a14:m>
                      <m:oMath xmlns:m="http://schemas.openxmlformats.org/officeDocument/2006/math">
                        <m:r>
                          <a:rPr lang="en-GB" sz="12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℃</m:t>
                        </m:r>
                      </m:oMath>
                    </a14:m>
                    <a:r>
                      <a: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_out</a:t>
                    </a:r>
                  </a:p>
                </p:txBody>
              </p:sp>
            </mc:Choice>
            <mc:Fallback xmlns="">
              <p:sp>
                <p:nvSpPr>
                  <p:cNvPr id="63" name="TextBox 62">
                    <a:extLst>
                      <a:ext uri="{FF2B5EF4-FFF2-40B4-BE49-F238E27FC236}">
                        <a16:creationId xmlns:a16="http://schemas.microsoft.com/office/drawing/2014/main" id="{2B13D144-035B-4C69-B457-D50B86D98C4F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18900000">
                    <a:off x="2168364" y="2434496"/>
                    <a:ext cx="929864" cy="276999"/>
                  </a:xfrm>
                  <a:prstGeom prst="rect">
                    <a:avLst/>
                  </a:prstGeom>
                  <a:blipFill>
                    <a:blip r:embed="rId30"/>
                    <a:stretch>
                      <a:fillRect l="-709" r="-2128" b="-2837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4" name="TextBox 63">
                    <a:extLst>
                      <a:ext uri="{FF2B5EF4-FFF2-40B4-BE49-F238E27FC236}">
                        <a16:creationId xmlns:a16="http://schemas.microsoft.com/office/drawing/2014/main" id="{8CCA6229-8E35-4EDC-818F-4871E27904FA}"/>
                      </a:ext>
                    </a:extLst>
                  </p:cNvPr>
                  <p:cNvSpPr txBox="1"/>
                  <p:nvPr/>
                </p:nvSpPr>
                <p:spPr>
                  <a:xfrm rot="18900000">
                    <a:off x="2525911" y="2397780"/>
                    <a:ext cx="826017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100 </a:t>
                    </a:r>
                    <a14:m>
                      <m:oMath xmlns:m="http://schemas.openxmlformats.org/officeDocument/2006/math">
                        <m:r>
                          <a:rPr lang="en-GB" sz="12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℃</m:t>
                        </m:r>
                      </m:oMath>
                    </a14:m>
                    <a:r>
                      <a: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_</a:t>
                    </a:r>
                    <a:r>
                      <a:rPr lang="en-GB" sz="1200" dirty="0" err="1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in</a:t>
                    </a:r>
                    <a:endParaRPr lang="en-GB" sz="12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64" name="TextBox 63">
                    <a:extLst>
                      <a:ext uri="{FF2B5EF4-FFF2-40B4-BE49-F238E27FC236}">
                        <a16:creationId xmlns:a16="http://schemas.microsoft.com/office/drawing/2014/main" id="{8CCA6229-8E35-4EDC-818F-4871E27904FA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18900000">
                    <a:off x="2525911" y="2397780"/>
                    <a:ext cx="826017" cy="276999"/>
                  </a:xfrm>
                  <a:prstGeom prst="rect">
                    <a:avLst/>
                  </a:prstGeom>
                  <a:blipFill>
                    <a:blip r:embed="rId31"/>
                    <a:stretch>
                      <a:fillRect t="-775" r="-3101" b="-3101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5" name="TextBox 64">
                    <a:extLst>
                      <a:ext uri="{FF2B5EF4-FFF2-40B4-BE49-F238E27FC236}">
                        <a16:creationId xmlns:a16="http://schemas.microsoft.com/office/drawing/2014/main" id="{DA65C99B-3966-4638-89EA-11E4CCDE8713}"/>
                      </a:ext>
                    </a:extLst>
                  </p:cNvPr>
                  <p:cNvSpPr txBox="1"/>
                  <p:nvPr/>
                </p:nvSpPr>
                <p:spPr>
                  <a:xfrm rot="18900000">
                    <a:off x="2846449" y="2385360"/>
                    <a:ext cx="790888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150 </a:t>
                    </a:r>
                    <a14:m>
                      <m:oMath xmlns:m="http://schemas.openxmlformats.org/officeDocument/2006/math">
                        <m:r>
                          <a:rPr lang="en-GB" sz="12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℃</m:t>
                        </m:r>
                      </m:oMath>
                    </a14:m>
                    <a:r>
                      <a: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 </a:t>
                    </a:r>
                    <a:r>
                      <a:rPr lang="en-GB" sz="1200" dirty="0" err="1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in</a:t>
                    </a:r>
                    <a:endParaRPr lang="en-GB" sz="12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65" name="TextBox 64">
                    <a:extLst>
                      <a:ext uri="{FF2B5EF4-FFF2-40B4-BE49-F238E27FC236}">
                        <a16:creationId xmlns:a16="http://schemas.microsoft.com/office/drawing/2014/main" id="{DA65C99B-3966-4638-89EA-11E4CCDE8713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18900000">
                    <a:off x="2846449" y="2385360"/>
                    <a:ext cx="790888" cy="276999"/>
                  </a:xfrm>
                  <a:prstGeom prst="rect">
                    <a:avLst/>
                  </a:prstGeom>
                  <a:blipFill>
                    <a:blip r:embed="rId32"/>
                    <a:stretch>
                      <a:fillRect l="-800" r="-2400" b="-3200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6" name="TextBox 65">
                    <a:extLst>
                      <a:ext uri="{FF2B5EF4-FFF2-40B4-BE49-F238E27FC236}">
                        <a16:creationId xmlns:a16="http://schemas.microsoft.com/office/drawing/2014/main" id="{38CB034F-E559-4C6F-AE2C-251ADC24B7C3}"/>
                      </a:ext>
                    </a:extLst>
                  </p:cNvPr>
                  <p:cNvSpPr txBox="1"/>
                  <p:nvPr/>
                </p:nvSpPr>
                <p:spPr>
                  <a:xfrm rot="18900000">
                    <a:off x="3018083" y="2428243"/>
                    <a:ext cx="912179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150 </a:t>
                    </a:r>
                    <a14:m>
                      <m:oMath xmlns:m="http://schemas.openxmlformats.org/officeDocument/2006/math">
                        <m:r>
                          <a:rPr lang="en-GB" sz="12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℃</m:t>
                        </m:r>
                      </m:oMath>
                    </a14:m>
                    <a:r>
                      <a: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_out</a:t>
                    </a:r>
                  </a:p>
                </p:txBody>
              </p:sp>
            </mc:Choice>
            <mc:Fallback xmlns="">
              <p:sp>
                <p:nvSpPr>
                  <p:cNvPr id="66" name="TextBox 65">
                    <a:extLst>
                      <a:ext uri="{FF2B5EF4-FFF2-40B4-BE49-F238E27FC236}">
                        <a16:creationId xmlns:a16="http://schemas.microsoft.com/office/drawing/2014/main" id="{38CB034F-E559-4C6F-AE2C-251ADC24B7C3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18900000">
                    <a:off x="3018083" y="2428243"/>
                    <a:ext cx="912179" cy="276999"/>
                  </a:xfrm>
                  <a:prstGeom prst="rect">
                    <a:avLst/>
                  </a:prstGeom>
                  <a:blipFill>
                    <a:blip r:embed="rId33"/>
                    <a:stretch>
                      <a:fillRect l="-719" t="-719" r="-2878" b="-2878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6FA0BB60-C2E2-4A1F-A479-ACE348B1E83B}"/>
                </a:ext>
              </a:extLst>
            </p:cNvPr>
            <p:cNvSpPr txBox="1"/>
            <p:nvPr/>
          </p:nvSpPr>
          <p:spPr>
            <a:xfrm>
              <a:off x="1317519" y="391863"/>
              <a:ext cx="4572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(a)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47ED3595-F3C5-48EC-9A96-801B41D5B1B9}"/>
                </a:ext>
              </a:extLst>
            </p:cNvPr>
            <p:cNvSpPr txBox="1"/>
            <p:nvPr/>
          </p:nvSpPr>
          <p:spPr>
            <a:xfrm>
              <a:off x="3948824" y="2764284"/>
              <a:ext cx="4572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(d)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1EF8AE65-50DE-41AD-9CE0-C790CBE25AA3}"/>
                </a:ext>
              </a:extLst>
            </p:cNvPr>
            <p:cNvSpPr txBox="1"/>
            <p:nvPr/>
          </p:nvSpPr>
          <p:spPr>
            <a:xfrm>
              <a:off x="1330654" y="2764284"/>
              <a:ext cx="4572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(c)</a:t>
              </a: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D7D6854C-B355-4A78-AB9B-DCD884909D8B}"/>
                </a:ext>
              </a:extLst>
            </p:cNvPr>
            <p:cNvSpPr txBox="1"/>
            <p:nvPr/>
          </p:nvSpPr>
          <p:spPr>
            <a:xfrm>
              <a:off x="3943197" y="391863"/>
              <a:ext cx="4572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(b)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467515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121</Words>
  <Application>Microsoft Office PowerPoint</Application>
  <PresentationFormat>Widescreen</PresentationFormat>
  <Paragraphs>33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Cambria Math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Xinyi Shen</dc:creator>
  <cp:lastModifiedBy>Xinyi Shen</cp:lastModifiedBy>
  <cp:revision>6</cp:revision>
  <dcterms:created xsi:type="dcterms:W3CDTF">2021-11-13T22:24:00Z</dcterms:created>
  <dcterms:modified xsi:type="dcterms:W3CDTF">2024-07-23T19:19:53Z</dcterms:modified>
</cp:coreProperties>
</file>